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hu-H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Címszöveg formátumának szerkesztése</a:t>
            </a:r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Vázlatszöveg formátumának szerkesztése</a:t>
            </a:r>
            <a:endParaRPr b="0" lang="hu-H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Második vázlatszint</a:t>
            </a:r>
            <a:endParaRPr b="0" lang="hu-H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Harmadik vázlatszint</a:t>
            </a:r>
            <a:endParaRPr b="0" lang="hu-H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Negyedik vázlatszint</a:t>
            </a:r>
            <a:endParaRPr b="0" lang="hu-H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Ötödik vázlatszint</a:t>
            </a:r>
            <a:endParaRPr b="0" lang="hu-H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Hatodik vázlatszint</a:t>
            </a:r>
            <a:endParaRPr b="0" lang="hu-H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Hetedik vázlatszint</a:t>
            </a:r>
            <a:endParaRPr b="0" lang="hu-H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hu-H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&lt;dátum/idő&gt;</a:t>
            </a:r>
            <a:endParaRPr b="0" lang="hu-H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hu-H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&lt;élőláb&gt;</a:t>
            </a:r>
            <a:endParaRPr b="0" lang="hu-H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9D52919C-0B32-4E0C-B777-5C9630CD4BA5}" type="slidenum">
              <a:rPr b="0" lang="hu-H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&lt;szám&gt;</a:t>
            </a:fld>
            <a:endParaRPr b="0" lang="hu-H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hu-H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Demó bemutató</a:t>
            </a:r>
            <a:endParaRPr b="0" lang="hu-H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LibreOffice/5.1.6.2$Linux_X86_64 LibreOffice_project/10m0$Build-2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2018-10-31T08:53:21Z</dcterms:created>
  <dc:creator/>
  <dc:description/>
  <dc:language>hu-HU</dc:language>
  <cp:lastModifiedBy/>
  <dcterms:modified xsi:type="dcterms:W3CDTF">2018-10-31T08:53:55Z</dcterms:modified>
  <cp:revision>1</cp:revision>
  <dc:subject/>
  <dc:title/>
</cp:coreProperties>
</file>